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 /><Relationship Id="rId2" Type="http://schemas.openxmlformats.org/package/2006/relationships/metadata/thumbnail" Target="docProps/thumbnail.jpeg" /><Relationship Id="rId1" Type="http://schemas.openxmlformats.org/officeDocument/2006/relationships/officeDocument" Target="ppt/presentation.xml" /><Relationship Id="rId4" Type="http://schemas.openxmlformats.org/officeDocument/2006/relationships/extended-properties" Target="docProps/app.xml" 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90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1" r:id="rId3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0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546" y="1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 /><Relationship Id="rId13" Type="http://schemas.openxmlformats.org/officeDocument/2006/relationships/slide" Target="slides/slide12.xml" /><Relationship Id="rId18" Type="http://schemas.openxmlformats.org/officeDocument/2006/relationships/slide" Target="slides/slide17.xml" /><Relationship Id="rId26" Type="http://schemas.openxmlformats.org/officeDocument/2006/relationships/slide" Target="slides/slide25.xml" /><Relationship Id="rId39" Type="http://schemas.openxmlformats.org/officeDocument/2006/relationships/viewProps" Target="viewProps.xml" /><Relationship Id="rId3" Type="http://schemas.openxmlformats.org/officeDocument/2006/relationships/slide" Target="slides/slide2.xml" /><Relationship Id="rId21" Type="http://schemas.openxmlformats.org/officeDocument/2006/relationships/slide" Target="slides/slide20.xml" /><Relationship Id="rId34" Type="http://schemas.openxmlformats.org/officeDocument/2006/relationships/slide" Target="slides/slide33.xml" /><Relationship Id="rId7" Type="http://schemas.openxmlformats.org/officeDocument/2006/relationships/slide" Target="slides/slide6.xml" /><Relationship Id="rId12" Type="http://schemas.openxmlformats.org/officeDocument/2006/relationships/slide" Target="slides/slide11.xml" /><Relationship Id="rId17" Type="http://schemas.openxmlformats.org/officeDocument/2006/relationships/slide" Target="slides/slide16.xml" /><Relationship Id="rId25" Type="http://schemas.openxmlformats.org/officeDocument/2006/relationships/slide" Target="slides/slide24.xml" /><Relationship Id="rId33" Type="http://schemas.openxmlformats.org/officeDocument/2006/relationships/slide" Target="slides/slide32.xml" /><Relationship Id="rId38" Type="http://schemas.openxmlformats.org/officeDocument/2006/relationships/presProps" Target="presProps.xml" /><Relationship Id="rId2" Type="http://schemas.openxmlformats.org/officeDocument/2006/relationships/slide" Target="slides/slide1.xml" /><Relationship Id="rId16" Type="http://schemas.openxmlformats.org/officeDocument/2006/relationships/slide" Target="slides/slide15.xml" /><Relationship Id="rId20" Type="http://schemas.openxmlformats.org/officeDocument/2006/relationships/slide" Target="slides/slide19.xml" /><Relationship Id="rId29" Type="http://schemas.openxmlformats.org/officeDocument/2006/relationships/slide" Target="slides/slide28.xml" /><Relationship Id="rId41" Type="http://schemas.openxmlformats.org/officeDocument/2006/relationships/tableStyles" Target="tableStyles.xml" /><Relationship Id="rId1" Type="http://schemas.openxmlformats.org/officeDocument/2006/relationships/slideMaster" Target="slideMasters/slideMaster1.xml" /><Relationship Id="rId6" Type="http://schemas.openxmlformats.org/officeDocument/2006/relationships/slide" Target="slides/slide5.xml" /><Relationship Id="rId11" Type="http://schemas.openxmlformats.org/officeDocument/2006/relationships/slide" Target="slides/slide10.xml" /><Relationship Id="rId24" Type="http://schemas.openxmlformats.org/officeDocument/2006/relationships/slide" Target="slides/slide23.xml" /><Relationship Id="rId32" Type="http://schemas.openxmlformats.org/officeDocument/2006/relationships/slide" Target="slides/slide31.xml" /><Relationship Id="rId37" Type="http://schemas.openxmlformats.org/officeDocument/2006/relationships/slide" Target="slides/slide36.xml" /><Relationship Id="rId40" Type="http://schemas.openxmlformats.org/officeDocument/2006/relationships/theme" Target="theme/theme1.xml" /><Relationship Id="rId5" Type="http://schemas.openxmlformats.org/officeDocument/2006/relationships/slide" Target="slides/slide4.xml" /><Relationship Id="rId15" Type="http://schemas.openxmlformats.org/officeDocument/2006/relationships/slide" Target="slides/slide14.xml" /><Relationship Id="rId23" Type="http://schemas.openxmlformats.org/officeDocument/2006/relationships/slide" Target="slides/slide22.xml" /><Relationship Id="rId28" Type="http://schemas.openxmlformats.org/officeDocument/2006/relationships/slide" Target="slides/slide27.xml" /><Relationship Id="rId36" Type="http://schemas.openxmlformats.org/officeDocument/2006/relationships/slide" Target="slides/slide35.xml" /><Relationship Id="rId10" Type="http://schemas.openxmlformats.org/officeDocument/2006/relationships/slide" Target="slides/slide9.xml" /><Relationship Id="rId19" Type="http://schemas.openxmlformats.org/officeDocument/2006/relationships/slide" Target="slides/slide18.xml" /><Relationship Id="rId31" Type="http://schemas.openxmlformats.org/officeDocument/2006/relationships/slide" Target="slides/slide30.xml" /><Relationship Id="rId4" Type="http://schemas.openxmlformats.org/officeDocument/2006/relationships/slide" Target="slides/slide3.xml" /><Relationship Id="rId9" Type="http://schemas.openxmlformats.org/officeDocument/2006/relationships/slide" Target="slides/slide8.xml" /><Relationship Id="rId14" Type="http://schemas.openxmlformats.org/officeDocument/2006/relationships/slide" Target="slides/slide13.xml" /><Relationship Id="rId22" Type="http://schemas.openxmlformats.org/officeDocument/2006/relationships/slide" Target="slides/slide21.xml" /><Relationship Id="rId27" Type="http://schemas.openxmlformats.org/officeDocument/2006/relationships/slide" Target="slides/slide26.xml" /><Relationship Id="rId30" Type="http://schemas.openxmlformats.org/officeDocument/2006/relationships/slide" Target="slides/slide29.xml" /><Relationship Id="rId35" Type="http://schemas.openxmlformats.org/officeDocument/2006/relationships/slide" Target="slides/slide34.xml" 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FD113E4-C07D-4496-9C60-0D5A5F7A6FD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DD49642-C697-4A8F-8940-78CB1C1AC8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A122E3B-75CF-4716-89DD-FC53C68054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139D2A8-9170-400E-BC9D-A4E79ACF46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EE19A3-9CD5-4F68-9664-5029DDB6D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9467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FD00983-33FE-48E0-867B-1DB3D476C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8A101A4-9E61-41A3-941A-05CB88D028B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75C0179-F81B-4FE0-A280-8D4A5AFDFA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1784C80-D602-4D41-9477-9FE2BBC45F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5DA9BCC-78F0-46ED-A5A1-BA899D564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86788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C66764B9-58A1-4989-AF52-5695738FA21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7242644-D027-4195-B795-972E3BECC3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12D5911-BE87-4E07-BB66-314C44615A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378A07B-D0D0-47E0-A888-CDFB130449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53B0694-86AA-45D2-A176-3990C36619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41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25DF9DB-CD97-4EA4-B53F-997B52A1E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58F9ACD-FF73-42E1-8BC5-06DE7B612A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30876CA-D9A9-4D29-9CE2-BAE4AE62A7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D1402F-9FFC-409E-A748-1B501E1F9A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E10BE9-41AF-4B3C-8EA1-348613A84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5266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F9703E-EA83-441D-98BD-375B0296A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6EA852F-5247-4F8D-857C-C848E9E0FC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3DED4-A5DA-4DB1-9639-6A6C17926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914AED8-72BB-4A57-B624-519B893AA0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32428EA-7502-4C02-BCEF-A3F60CEFDB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3078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87873-12A8-4A44-9175-FE499129FB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C7EB3A2-6C0E-4B0B-ADAD-2037B4C367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C118D8-BF1B-47AD-BCA9-3EECCBC19B3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053EDE5-3A14-41B4-8BD8-425C339E0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98A82AD-656C-416C-A4C8-FEDD5ECB70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B34C0902-CB20-474E-BD3D-3DC166F48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242310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7AC1A5-C7C4-40F7-A942-40B32E16C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8A3918B-66E8-49F0-9CFF-FA769A0447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EDF26BF0-6E28-4710-A481-BB6E0696C6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0FA9998F-E2A4-4A49-A690-3ECED0FC41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29A6270-FED9-400F-9993-6FE6D67235C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DF85DD1B-11DB-4754-9CA4-E0423AFD20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6EE9CFCB-22BA-4FE0-A00D-6F0AB1D98D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3FDF17C-B385-4FA0-901C-89B33DC60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67139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32BF4F5-82B2-4F96-AFF9-697DAB5C4D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26E11A-2C3B-4917-8195-535B91E4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F530CCE-842A-4A17-B2C7-247AAEE0F5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093A4A7-35EA-4DE7-937C-25A7734C6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027560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76E7BDF-3C34-4D8F-B764-3010443863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EE2C0104-E671-4ED0-83D5-C8D91F624F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8B11A8B-1375-4223-88A4-17AF57F4CD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01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B5627BA-9661-4272-BF15-4E6AEC18BC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A97EBD-4846-426D-9BF0-3711DB9541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6A9CB58-57E5-4ECF-A3FF-AA767ABBD4A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3EF0B25-A5B1-4A3A-B770-BA7469D23D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60F84C3-A255-43DF-8F64-5E3696CEAF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3E12DB-5108-4BCD-B0F3-0BBDE12BC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86186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DE96572-9CBD-4820-BB73-6FFB3DF89EF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2573599C-D13B-4BD8-89EB-88E8B75D1F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6A882983-0EC8-4117-84C3-79309512520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16E60E24-CA22-4617-8DD6-347F927DE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F5771F0-990B-4AF9-91D9-0993A68EDC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0D29A7-6B4A-4D00-A424-8CE4794467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60292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 /><Relationship Id="rId3" Type="http://schemas.openxmlformats.org/officeDocument/2006/relationships/slideLayout" Target="../slideLayouts/slideLayout3.xml" /><Relationship Id="rId7" Type="http://schemas.openxmlformats.org/officeDocument/2006/relationships/slideLayout" Target="../slideLayouts/slideLayout7.xml" /><Relationship Id="rId12" Type="http://schemas.openxmlformats.org/officeDocument/2006/relationships/theme" Target="../theme/theme1.xml" /><Relationship Id="rId2" Type="http://schemas.openxmlformats.org/officeDocument/2006/relationships/slideLayout" Target="../slideLayouts/slideLayout2.xml" /><Relationship Id="rId1" Type="http://schemas.openxmlformats.org/officeDocument/2006/relationships/slideLayout" Target="../slideLayouts/slideLayout1.xml" /><Relationship Id="rId6" Type="http://schemas.openxmlformats.org/officeDocument/2006/relationships/slideLayout" Target="../slideLayouts/slideLayout6.xml" /><Relationship Id="rId11" Type="http://schemas.openxmlformats.org/officeDocument/2006/relationships/slideLayout" Target="../slideLayouts/slideLayout11.xml" /><Relationship Id="rId5" Type="http://schemas.openxmlformats.org/officeDocument/2006/relationships/slideLayout" Target="../slideLayouts/slideLayout5.xml" /><Relationship Id="rId10" Type="http://schemas.openxmlformats.org/officeDocument/2006/relationships/slideLayout" Target="../slideLayouts/slideLayout10.xml" /><Relationship Id="rId4" Type="http://schemas.openxmlformats.org/officeDocument/2006/relationships/slideLayout" Target="../slideLayouts/slideLayout4.xml" /><Relationship Id="rId9" Type="http://schemas.openxmlformats.org/officeDocument/2006/relationships/slideLayout" Target="../slideLayouts/slideLayout9.xml"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6869FF23-AA9B-4C1F-9AF4-F33E11C27E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92C7A11-484D-4710-9768-ABC37F94395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38320B5-5C7F-4DD0-BA87-76DB79326E6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02C7F3-BC6C-4A1D-BD01-5C9DC183D0FA}" type="datetimeFigureOut">
              <a:rPr lang="zh-CN" altLang="en-US" smtClean="0"/>
              <a:t>2023/2/19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84B3E2E-59B8-484C-8406-2F9D4C886A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55D0109-03E4-457E-AFF4-9B7EE2570AD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35606B-F3B4-43F2-9154-343AE901A5D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74231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 /><Relationship Id="rId1" Type="http://schemas.openxmlformats.org/officeDocument/2006/relationships/slideLayout" Target="../slideLayouts/slideLayout7.xml" 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 /><Relationship Id="rId1" Type="http://schemas.openxmlformats.org/officeDocument/2006/relationships/slideLayout" Target="../slideLayouts/slideLayout7.xml" 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 /><Relationship Id="rId1" Type="http://schemas.openxmlformats.org/officeDocument/2006/relationships/slideLayout" Target="../slideLayouts/slideLayout7.xml" 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 /><Relationship Id="rId1" Type="http://schemas.openxmlformats.org/officeDocument/2006/relationships/slideLayout" Target="../slideLayouts/slideLayout7.xml" 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 /><Relationship Id="rId1" Type="http://schemas.openxmlformats.org/officeDocument/2006/relationships/slideLayout" Target="../slideLayouts/slideLayout7.xml" 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 /><Relationship Id="rId1" Type="http://schemas.openxmlformats.org/officeDocument/2006/relationships/slideLayout" Target="../slideLayouts/slideLayout7.xml" 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 /><Relationship Id="rId1" Type="http://schemas.openxmlformats.org/officeDocument/2006/relationships/slideLayout" Target="../slideLayouts/slideLayout7.xml" 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 /><Relationship Id="rId1" Type="http://schemas.openxmlformats.org/officeDocument/2006/relationships/slideLayout" Target="../slideLayouts/slideLayout7.xml" 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 /><Relationship Id="rId1" Type="http://schemas.openxmlformats.org/officeDocument/2006/relationships/slideLayout" Target="../slideLayouts/slideLayout7.xml" 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 /><Relationship Id="rId1" Type="http://schemas.openxmlformats.org/officeDocument/2006/relationships/slideLayout" Target="../slideLayouts/slideLayout7.xml" 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 /><Relationship Id="rId1" Type="http://schemas.openxmlformats.org/officeDocument/2006/relationships/slideLayout" Target="../slideLayouts/slideLayout7.xml" 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 /><Relationship Id="rId1" Type="http://schemas.openxmlformats.org/officeDocument/2006/relationships/slideLayout" Target="../slideLayouts/slideLayout7.xml" 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 /><Relationship Id="rId1" Type="http://schemas.openxmlformats.org/officeDocument/2006/relationships/slideLayout" Target="../slideLayouts/slideLayout7.xml" 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 /><Relationship Id="rId1" Type="http://schemas.openxmlformats.org/officeDocument/2006/relationships/slideLayout" Target="../slideLayouts/slideLayout7.xml" 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 /><Relationship Id="rId1" Type="http://schemas.openxmlformats.org/officeDocument/2006/relationships/slideLayout" Target="../slideLayouts/slideLayout7.xml" 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 /><Relationship Id="rId1" Type="http://schemas.openxmlformats.org/officeDocument/2006/relationships/slideLayout" Target="../slideLayouts/slideLayout7.xml" 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 /><Relationship Id="rId1" Type="http://schemas.openxmlformats.org/officeDocument/2006/relationships/slideLayout" Target="../slideLayouts/slideLayout7.xml" 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 /><Relationship Id="rId1" Type="http://schemas.openxmlformats.org/officeDocument/2006/relationships/slideLayout" Target="../slideLayouts/slideLayout7.xml" 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 /><Relationship Id="rId1" Type="http://schemas.openxmlformats.org/officeDocument/2006/relationships/slideLayout" Target="../slideLayouts/slideLayout7.xml" 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 /><Relationship Id="rId1" Type="http://schemas.openxmlformats.org/officeDocument/2006/relationships/slideLayout" Target="../slideLayouts/slideLayout7.xml" 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 /><Relationship Id="rId1" Type="http://schemas.openxmlformats.org/officeDocument/2006/relationships/slideLayout" Target="../slideLayouts/slideLayout7.xml" 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 /><Relationship Id="rId1" Type="http://schemas.openxmlformats.org/officeDocument/2006/relationships/slideLayout" Target="../slideLayouts/slideLayout7.xml" 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 /><Relationship Id="rId1" Type="http://schemas.openxmlformats.org/officeDocument/2006/relationships/slideLayout" Target="../slideLayouts/slideLayout7.xml" 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 /><Relationship Id="rId1" Type="http://schemas.openxmlformats.org/officeDocument/2006/relationships/slideLayout" Target="../slideLayouts/slideLayout7.xml" 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 /><Relationship Id="rId1" Type="http://schemas.openxmlformats.org/officeDocument/2006/relationships/slideLayout" Target="../slideLayouts/slideLayout7.xml" 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 /><Relationship Id="rId1" Type="http://schemas.openxmlformats.org/officeDocument/2006/relationships/slideLayout" Target="../slideLayouts/slideLayout7.xml" 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 /><Relationship Id="rId1" Type="http://schemas.openxmlformats.org/officeDocument/2006/relationships/slideLayout" Target="../slideLayouts/slideLayout7.xml" 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 /><Relationship Id="rId1" Type="http://schemas.openxmlformats.org/officeDocument/2006/relationships/slideLayout" Target="../slideLayouts/slideLayout7.xml" 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 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 /><Relationship Id="rId1" Type="http://schemas.openxmlformats.org/officeDocument/2006/relationships/slideLayout" Target="../slideLayouts/slideLayout7.xml" 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 /><Relationship Id="rId1" Type="http://schemas.openxmlformats.org/officeDocument/2006/relationships/slideLayout" Target="../slideLayouts/slideLayout7.xml" 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 /><Relationship Id="rId1" Type="http://schemas.openxmlformats.org/officeDocument/2006/relationships/slideLayout" Target="../slideLayouts/slideLayout7.xml" 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 /><Relationship Id="rId1" Type="http://schemas.openxmlformats.org/officeDocument/2006/relationships/slideLayout" Target="../slideLayouts/slideLayout7.xml" 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 /><Relationship Id="rId1" Type="http://schemas.openxmlformats.org/officeDocument/2006/relationships/slideLayout" Target="../slideLayouts/slideLayout7.xml" 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 /><Relationship Id="rId1" Type="http://schemas.openxmlformats.org/officeDocument/2006/relationships/slideLayout" Target="../slideLayouts/slideLayout7.xml" 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1562B4F2-C8E1-4D67-97D3-1A7180898EB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92955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ABB8B28-FC13-4B47-948B-B7AEFE1178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876537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04E1AC9-92CB-4E86-81C4-55ED435265B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0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5BCB1F7-33A6-4B38-9FCE-08B25E0C1D2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7141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207FE2E5-FD47-41ED-95A8-41597F0A3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到底有多少合约不开源？</a:t>
            </a:r>
          </a:p>
        </p:txBody>
      </p:sp>
      <p:sp>
        <p:nvSpPr>
          <p:cNvPr id="5" name="内容占位符 4">
            <a:extLst>
              <a:ext uri="{FF2B5EF4-FFF2-40B4-BE49-F238E27FC236}">
                <a16:creationId xmlns:a16="http://schemas.microsoft.com/office/drawing/2014/main" id="{706E47EA-42DE-40AE-911E-5EA533F2C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20221202 </a:t>
            </a:r>
            <a:r>
              <a:rPr lang="en-US" altLang="zh-CN" dirty="0" err="1"/>
              <a:t>erigon</a:t>
            </a:r>
            <a:r>
              <a:rPr lang="en-US" altLang="zh-CN" dirty="0"/>
              <a:t> dump: 49050663 contracts</a:t>
            </a:r>
          </a:p>
          <a:p>
            <a:r>
              <a:rPr lang="en-US" altLang="zh-CN" dirty="0"/>
              <a:t>After de-dup by </a:t>
            </a:r>
            <a:r>
              <a:rPr lang="en-US" altLang="zh-CN" dirty="0" err="1"/>
              <a:t>codehash</a:t>
            </a:r>
            <a:r>
              <a:rPr lang="en-US" altLang="zh-CN" dirty="0"/>
              <a:t>: 779317</a:t>
            </a:r>
          </a:p>
          <a:p>
            <a:r>
              <a:rPr lang="zh-CN" altLang="en-US" dirty="0"/>
              <a:t>仅有</a:t>
            </a:r>
            <a:r>
              <a:rPr lang="en-US" altLang="zh-CN" dirty="0"/>
              <a:t>1.58%</a:t>
            </a:r>
            <a:r>
              <a:rPr lang="zh-CN" altLang="en-US" dirty="0"/>
              <a:t>的地址是</a:t>
            </a:r>
            <a:r>
              <a:rPr lang="en-US" altLang="zh-CN" dirty="0"/>
              <a:t>unique</a:t>
            </a:r>
            <a:r>
              <a:rPr lang="zh-CN" altLang="en-US" dirty="0"/>
              <a:t>的</a:t>
            </a:r>
            <a:endParaRPr lang="en-US" altLang="zh-CN" dirty="0"/>
          </a:p>
          <a:p>
            <a:r>
              <a:rPr lang="en-US" altLang="zh-CN" dirty="0"/>
              <a:t>424606/779429 is not open-sourced</a:t>
            </a:r>
          </a:p>
          <a:p>
            <a:r>
              <a:rPr lang="en-US" altLang="zh-CN" dirty="0"/>
              <a:t>45.5%</a:t>
            </a:r>
            <a:r>
              <a:rPr lang="zh-CN" altLang="en-US" dirty="0"/>
              <a:t>的以太坊合约是开源的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重要的合约往往是开源的</a:t>
            </a:r>
          </a:p>
        </p:txBody>
      </p:sp>
    </p:spTree>
    <p:extLst>
      <p:ext uri="{BB962C8B-B14F-4D97-AF65-F5344CB8AC3E}">
        <p14:creationId xmlns:p14="http://schemas.microsoft.com/office/powerpoint/2010/main" val="12748733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07AFE76-01A0-44FE-8F84-78F022EF1C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20383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12A82D3-C8BC-40A8-B084-4F5F7C4C79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1204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84B6BA-D9FE-49B5-8FEB-3A02C968FD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1461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8C15D3D9-4F90-40B8-B40E-7BA408B0B9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1206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C54D9C-6557-41E5-9DFC-429CAB3D54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13743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D4DDBD8-05D8-4470-BDD3-102B3278F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72205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FA4742B-F3F6-4430-9633-AE3E4155D1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7281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D77BDE6C-8D31-4A0A-93F5-397C52CD41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98148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9A878E5-1620-45A0-B7B0-11F70D2F480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41998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CC532308-0032-4D2F-8BA6-7EA5050A61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1191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3144C0-9C3A-4B47-BFE4-6F48C0C22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18041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ECA4D17-10DF-4BB8-B74E-59AEDFA842D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13294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2A3EF822-B0EC-4917-A0C0-D1ADC34376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637909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B3491224-C2F8-4BE9-BAC0-4440FAC99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802883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355FCF1-396A-4DB4-AFCF-2483F0C365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5317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D5CD073-7A93-4DD7-A22E-395D071F80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17365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0BA49B1E-2101-499E-94AA-5915245F27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75133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AF2591-ECAE-40E9-972F-588A764A95B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19720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FFCC5040-9C1A-4355-9E28-F0E56785D8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03070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A1DE20F9-9994-4A21-8910-E8078C8A16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106733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CDBED5C-B386-4A90-B514-F19936537B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600296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9D1CA122-56E9-47DF-A9EC-C6A4A2072B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25610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CE334A-BBB5-4267-8991-F5BFB698F6D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5234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335D4F02-C9FA-4366-959D-0B631FBAF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352981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132A097-EF17-4113-A5FA-9C54EAA1F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Questions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020094-5CDB-4D74-B4F4-CB15E909FB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数据集 为什么人工打标 不使用</a:t>
            </a:r>
            <a:r>
              <a:rPr lang="en-US" altLang="zh-CN" dirty="0" err="1"/>
              <a:t>xFuzz</a:t>
            </a:r>
            <a:r>
              <a:rPr lang="zh-CN" altLang="en-US" dirty="0"/>
              <a:t>公开的数据集？</a:t>
            </a:r>
            <a:endParaRPr lang="en-US" altLang="zh-CN" dirty="0"/>
          </a:p>
          <a:p>
            <a:r>
              <a:rPr lang="zh-CN" altLang="en-US" dirty="0"/>
              <a:t>为什么基于</a:t>
            </a:r>
            <a:r>
              <a:rPr lang="en-US" altLang="zh-CN" dirty="0"/>
              <a:t>bytecode</a:t>
            </a:r>
            <a:r>
              <a:rPr lang="zh-CN" altLang="en-US" dirty="0"/>
              <a:t>做，同时数据集都是选择的有源码的</a:t>
            </a:r>
            <a:endParaRPr lang="en-US" altLang="zh-CN" dirty="0"/>
          </a:p>
          <a:p>
            <a:r>
              <a:rPr lang="en-US" altLang="zh-CN" dirty="0"/>
              <a:t>ML</a:t>
            </a:r>
            <a:r>
              <a:rPr lang="zh-CN" altLang="en-US" dirty="0"/>
              <a:t>推断 到底推出来什么东西？复杂结构体效果如何？</a:t>
            </a:r>
            <a:endParaRPr lang="en-US" altLang="zh-CN" dirty="0"/>
          </a:p>
          <a:p>
            <a:r>
              <a:rPr lang="zh-CN" altLang="en-US" dirty="0"/>
              <a:t>为什么</a:t>
            </a:r>
            <a:r>
              <a:rPr lang="en-US" altLang="zh-CN" dirty="0"/>
              <a:t>semantic recovery</a:t>
            </a:r>
            <a:r>
              <a:rPr lang="zh-CN" altLang="en-US" dirty="0"/>
              <a:t>对判断重入漏洞有用？</a:t>
            </a:r>
            <a:endParaRPr lang="en-US" altLang="zh-CN" dirty="0"/>
          </a:p>
          <a:p>
            <a:r>
              <a:rPr lang="zh-CN" altLang="en-US" dirty="0"/>
              <a:t>如何确定合约中地址常量到底指向是是什么合约代码？</a:t>
            </a:r>
            <a:endParaRPr lang="en-US" altLang="zh-CN" dirty="0"/>
          </a:p>
          <a:p>
            <a:r>
              <a:rPr lang="zh-CN" altLang="en-US" dirty="0"/>
              <a:t>漏洞检测真的是</a:t>
            </a:r>
            <a:r>
              <a:rPr lang="en-US" altLang="zh-CN" dirty="0"/>
              <a:t>sound and complete</a:t>
            </a:r>
            <a:r>
              <a:rPr lang="zh-CN" altLang="en-US" dirty="0"/>
              <a:t>的嘛？</a:t>
            </a:r>
            <a:endParaRPr lang="en-US" altLang="zh-CN" dirty="0"/>
          </a:p>
          <a:p>
            <a:r>
              <a:rPr lang="zh-CN" altLang="en-US" dirty="0"/>
              <a:t>检测</a:t>
            </a:r>
            <a:r>
              <a:rPr lang="en-US" altLang="zh-CN" dirty="0"/>
              <a:t>real-world</a:t>
            </a:r>
            <a:r>
              <a:rPr lang="zh-CN" altLang="en-US" dirty="0"/>
              <a:t>漏洞 没被之前的工作检测到很正常啊（新的合约）</a:t>
            </a:r>
            <a:endParaRPr lang="en-US" altLang="zh-CN" dirty="0"/>
          </a:p>
          <a:p>
            <a:r>
              <a:rPr lang="zh-CN" altLang="en-US" dirty="0"/>
              <a:t>检测出来的漏洞靠谱嘛？</a:t>
            </a:r>
          </a:p>
        </p:txBody>
      </p:sp>
    </p:spTree>
    <p:extLst>
      <p:ext uri="{BB962C8B-B14F-4D97-AF65-F5344CB8AC3E}">
        <p14:creationId xmlns:p14="http://schemas.microsoft.com/office/powerpoint/2010/main" val="22584674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66894EB4-A012-4DD8-89B3-22EE3CBC40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6294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19F23580-AFB6-4EDA-AE3D-9BB8115870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446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27E15C9-62C4-4E1F-B35F-6903444CC22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0900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E8DDCFD8-325C-4A4D-B2A8-0A11DAA738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48725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DC831EE-A82B-4BAB-9CF2-579CBB6FE4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39172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7ED50E11-CE38-4764-94BC-4060B87FF3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14658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153</Words>
  <Application>Microsoft Office PowerPoint</Application>
  <PresentationFormat>Widescreen</PresentationFormat>
  <Paragraphs>17</Paragraphs>
  <Slides>36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37" baseType="lpstr">
      <vt:lpstr>Office 主题​​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到底有多少合约不开源？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Questions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Yuan Chen</dc:creator>
  <cp:lastModifiedBy>Unknown User</cp:lastModifiedBy>
  <cp:revision>8</cp:revision>
  <dcterms:created xsi:type="dcterms:W3CDTF">2023-02-19T08:47:05Z</dcterms:created>
  <dcterms:modified xsi:type="dcterms:W3CDTF">2023-02-19T09:56:42Z</dcterms:modified>
</cp:coreProperties>
</file>